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73" d="100"/>
          <a:sy n="73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BE80C4D-9E32-4C29-A912-D44E25C16676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087EA0-A2E0-4A46-8FEC-FD16FA5FA1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www.igourmet.com/images/topics/kosher1.jpg&amp;imgrefurl=http://www.igourmet.com/kosher-food.asp&amp;usg=__GMv6cNgv-ATfEQ5kSlLQk5_5D10=&amp;h=325&amp;w=325&amp;sz=121&amp;hl=en&amp;start=4&amp;zoom=1&amp;itbs=1&amp;tbnid=KXeqxC-JEDW9DM:&amp;tbnh=118&amp;tbnw=118&amp;prev=/images?q=kosher+foods&amp;hl=en&amp;gbv=2&amp;tbs=isch: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farm2.static.flickr.com/1159/1142127066_85298de38c_o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Emma and Haden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Arab Americans</a:t>
            </a:r>
            <a:endParaRPr lang="en-US" dirty="0"/>
          </a:p>
        </p:txBody>
      </p:sp>
      <p:pic>
        <p:nvPicPr>
          <p:cNvPr id="4" name="Picture 3" descr="arab american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3352800"/>
            <a:ext cx="3333750" cy="29051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§"/>
            </a:pPr>
            <a:r>
              <a:rPr lang="en-US" dirty="0" smtClean="0"/>
              <a:t>Follow after father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Given biblical names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First name is fathers name, followed by family name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Values of Arab Americans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Cultural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Diet consists of kosher foods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Restricted meat and seafood products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Fasting during Ramadan, eat/drink before sunrise and after sunset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Sick people don’t participate</a:t>
            </a:r>
            <a:endParaRPr lang="en-US" dirty="0"/>
          </a:p>
        </p:txBody>
      </p:sp>
      <p:pic>
        <p:nvPicPr>
          <p:cNvPr id="5122" name="Picture 2" descr="http://t2.gstatic.com/images?q=tbn:KXeqxC-JEDW9DM:http://www.igourmet.com/images/topics/kosher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114800"/>
            <a:ext cx="2626743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Values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Pray 5 times a day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Women have limited outside contact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Exceptions are neighbors/relatives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4098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505200"/>
            <a:ext cx="4211776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819400"/>
            <a:ext cx="6480174" cy="35052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dirty="0" smtClean="0"/>
              <a:t>Larger families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Honor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Actions can bring shame or honor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Family is important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Elders</a:t>
            </a:r>
          </a:p>
          <a:p>
            <a:pPr algn="l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Strengths &amp; Protective Factors in the Family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276600"/>
          </a:xfrm>
        </p:spPr>
        <p:txBody>
          <a:bodyPr>
            <a:normAutofit fontScale="85000" lnSpcReduction="20000"/>
          </a:bodyPr>
          <a:lstStyle/>
          <a:p>
            <a:pPr algn="l">
              <a:buFont typeface="Wingdings" pitchFamily="2" charset="2"/>
              <a:buChar char="§"/>
            </a:pPr>
            <a:r>
              <a:rPr lang="en-US" dirty="0" smtClean="0"/>
              <a:t>Confidentiality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Separation from family causes vulnerability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Night jobs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Lack of experience with </a:t>
            </a:r>
            <a:r>
              <a:rPr lang="en-US" dirty="0" err="1" smtClean="0"/>
              <a:t>u.s</a:t>
            </a:r>
            <a:r>
              <a:rPr lang="en-US" dirty="0" smtClean="0"/>
              <a:t> healthcare system, especially insurance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Do not use preventative health care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Access to healthcare from part time jobs can be scarce</a:t>
            </a:r>
          </a:p>
          <a:p>
            <a:pPr algn="l"/>
            <a:r>
              <a:rPr lang="en-US" dirty="0" smtClean="0"/>
              <a:t> </a:t>
            </a:r>
          </a:p>
          <a:p>
            <a:pPr algn="l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in Healthcare for Arab Americans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124200"/>
          </a:xfrm>
        </p:spPr>
        <p:txBody>
          <a:bodyPr>
            <a:normAutofit fontScale="92500" lnSpcReduction="10000"/>
          </a:bodyPr>
          <a:lstStyle/>
          <a:p>
            <a:pPr algn="l">
              <a:buFont typeface="Wingdings" pitchFamily="2" charset="2"/>
              <a:buChar char="§"/>
            </a:pPr>
            <a:r>
              <a:rPr lang="en-US" dirty="0" smtClean="0"/>
              <a:t>Involve family in treatment decision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Husband may speak, wife cannot; but they don’t exclude wife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Generally only want to hear good news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Bad news should be reported to family first, then patient</a:t>
            </a:r>
          </a:p>
          <a:p>
            <a:pPr algn="l">
              <a:buFont typeface="Wingdings" pitchFamily="2" charset="2"/>
              <a:buChar char="§"/>
            </a:pPr>
            <a:endParaRPr lang="en-US" dirty="0" smtClean="0"/>
          </a:p>
          <a:p>
            <a:pPr algn="l">
              <a:buFont typeface="Wingdings" pitchFamily="2" charset="2"/>
              <a:buChar char="§"/>
            </a:pPr>
            <a:r>
              <a:rPr lang="en-US" dirty="0" smtClean="0"/>
              <a:t>Respect for elders in home </a:t>
            </a:r>
            <a:r>
              <a:rPr lang="en-US" dirty="0" err="1" smtClean="0"/>
              <a:t>rememdies</a:t>
            </a:r>
            <a:r>
              <a:rPr lang="en-US" dirty="0" smtClean="0"/>
              <a:t>/treatments</a:t>
            </a:r>
          </a:p>
          <a:p>
            <a:pPr algn="l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for culturally competent health service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100</TotalTime>
  <Words>179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Arab Americans</vt:lpstr>
      <vt:lpstr>Cultural Values of Arab Americans</vt:lpstr>
      <vt:lpstr>More Cultural Values</vt:lpstr>
      <vt:lpstr>Cultural Values Continued</vt:lpstr>
      <vt:lpstr>Strengths &amp; Protective Factors in the Family</vt:lpstr>
      <vt:lpstr>Challenges in Healthcare for Arab Americans</vt:lpstr>
      <vt:lpstr>Principles for culturally competent health service</vt:lpstr>
    </vt:vector>
  </TitlesOfParts>
  <Company>PAPLV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Arab Americans</dc:title>
  <dc:creator>822497</dc:creator>
  <cp:lastModifiedBy> </cp:lastModifiedBy>
  <cp:revision>7</cp:revision>
  <dcterms:created xsi:type="dcterms:W3CDTF">2010-10-20T12:29:53Z</dcterms:created>
  <dcterms:modified xsi:type="dcterms:W3CDTF">2011-03-30T15:10:23Z</dcterms:modified>
</cp:coreProperties>
</file>